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translate.google.com/translate?hl=ru&amp;prev=_t&amp;sl=ru&amp;tl=en&amp;u=https://budget.egov.kz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tatic.zakon.kz/uploads/posts/2019-09/1569583408_0.p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Topic 4. Electronic </a:t>
            </a:r>
            <a:r>
              <a:rPr lang="en-US" b="1" dirty="0" smtClean="0"/>
              <a:t>budget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389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Electronic budget is a unified system for managing state and municipal (public) finances of the Republic of Kazakhstan using information and telecommunication technologies.</a:t>
            </a:r>
            <a:endParaRPr lang="ru-RU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56149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The Open Budgets portal ( </a:t>
            </a:r>
            <a:r>
              <a:rPr lang="en-US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budget.egov.kz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dirty="0"/>
              <a:t>) is a component of the Open Government project, created to ensure transparent budgeting and the development of public control over the expenditure of budget funds.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4602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atameken.kz/uploads/content/images/image-20200511111634-1.jpeg"/>
          <p:cNvPicPr>
            <a:picLocks noGrp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6"/>
          <a:stretch/>
        </p:blipFill>
        <p:spPr bwMode="auto">
          <a:xfrm>
            <a:off x="323528" y="260648"/>
            <a:ext cx="7920880" cy="57606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9898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static.zakon.kz/uploads/posts/2019-09/thumbs/1569583408_0.png">
            <a:hlinkClick r:id="rId2" tooltip="&quot;Цифровизация процессов бюджетного планирования &quot; t "/>
          </p:cNvPr>
          <p:cNvPicPr>
            <a:picLocks noGrp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992888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9994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4. Expected effects</a:t>
            </a:r>
            <a:endParaRPr lang="ru-RU" dirty="0"/>
          </a:p>
          <a:p>
            <a:r>
              <a:rPr lang="en-US" dirty="0"/>
              <a:t>- reduction of the terms of budget formation by 2 times.</a:t>
            </a:r>
            <a:endParaRPr lang="ru-RU" dirty="0"/>
          </a:p>
          <a:p>
            <a:r>
              <a:rPr lang="en-US" dirty="0"/>
              <a:t>- Improving planning accuracy through integrations with the Public Procurement Portal.</a:t>
            </a:r>
            <a:endParaRPr lang="ru-RU" dirty="0"/>
          </a:p>
          <a:p>
            <a:r>
              <a:rPr lang="en-US" dirty="0"/>
              <a:t>- ensuring transparent budget consolidation.</a:t>
            </a:r>
            <a:endParaRPr lang="ru-RU" dirty="0"/>
          </a:p>
          <a:p>
            <a:r>
              <a:rPr lang="en-US" dirty="0"/>
              <a:t>- ensuring transparency in the calculation of budget expenditures, which will increase public confidence in the government as a whole.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051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6624736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6524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44</TotalTime>
  <Words>92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Soho</vt:lpstr>
      <vt:lpstr>Topic 4. Electronic budget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4. Electronic budget</dc:title>
  <dc:creator>Karin Kurbanova</dc:creator>
  <cp:lastModifiedBy>mi</cp:lastModifiedBy>
  <cp:revision>4</cp:revision>
  <dcterms:created xsi:type="dcterms:W3CDTF">2021-09-29T17:26:45Z</dcterms:created>
  <dcterms:modified xsi:type="dcterms:W3CDTF">2021-09-30T02:43:25Z</dcterms:modified>
</cp:coreProperties>
</file>